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МБОУ «</a:t>
            </a:r>
            <a:r>
              <a:rPr lang="ru-RU" dirty="0" err="1" smtClean="0"/>
              <a:t>Степноозерская</a:t>
            </a:r>
            <a:r>
              <a:rPr lang="ru-RU" dirty="0" smtClean="0"/>
              <a:t> ООШ» </a:t>
            </a:r>
            <a:r>
              <a:rPr lang="ru-RU" dirty="0" err="1" smtClean="0"/>
              <a:t>Нурлатского</a:t>
            </a:r>
            <a:r>
              <a:rPr lang="ru-RU" dirty="0" smtClean="0"/>
              <a:t> муниципального района РТ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Акция: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Легалка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не пройдет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«СМС дети» отряд «УЛЫБКА»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Руководитель: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Халиуллина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Рамзия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Самигулловна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92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Легалка</a:t>
            </a:r>
            <a:r>
              <a:rPr lang="ru-RU" dirty="0" smtClean="0"/>
              <a:t> не пройдет</a:t>
            </a:r>
            <a:endParaRPr lang="ru-RU" dirty="0"/>
          </a:p>
        </p:txBody>
      </p:sp>
      <p:pic>
        <p:nvPicPr>
          <p:cNvPr id="1027" name="Picture 3" descr="C:\Users\РАМЗИЯ\Desktop\IMG_15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3501008"/>
            <a:ext cx="3936437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8" name="Picture 4" descr="C:\Users\РАМЗИЯ\Desktop\IMG_156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635007" y="2357881"/>
            <a:ext cx="4680520" cy="351039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РАМЗИЯ\Desktop\IMG_176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3936437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8545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Легалка</a:t>
            </a:r>
            <a:r>
              <a:rPr lang="ru-RU" dirty="0" smtClean="0"/>
              <a:t> не пройдет</a:t>
            </a:r>
            <a:endParaRPr lang="ru-RU" dirty="0"/>
          </a:p>
        </p:txBody>
      </p:sp>
      <p:pic>
        <p:nvPicPr>
          <p:cNvPr id="2050" name="Picture 2" descr="C:\Users\РАМЗИЯ\Desktop\IMG_157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272456"/>
            <a:ext cx="7155951" cy="5366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3440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</TotalTime>
  <Words>33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Волна</vt:lpstr>
      <vt:lpstr>МБОУ «Степноозерская ООШ» Нурлатского муниципального района РТ</vt:lpstr>
      <vt:lpstr>Легалка не пройдет</vt:lpstr>
      <vt:lpstr>Легалка не пройдет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«Степноозерская ООШ» Нурлатского муниципального района РТ</dc:title>
  <dc:creator>РАМЗИЯ</dc:creator>
  <cp:lastModifiedBy>РАМЗИЯ</cp:lastModifiedBy>
  <cp:revision>3</cp:revision>
  <dcterms:created xsi:type="dcterms:W3CDTF">2018-06-26T06:16:11Z</dcterms:created>
  <dcterms:modified xsi:type="dcterms:W3CDTF">2018-06-26T07:46:48Z</dcterms:modified>
</cp:coreProperties>
</file>